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57" r:id="rId6"/>
    <p:sldId id="258" r:id="rId7"/>
    <p:sldId id="261" r:id="rId8"/>
    <p:sldId id="260" r:id="rId9"/>
    <p:sldId id="262" r:id="rId10"/>
    <p:sldId id="259" r:id="rId11"/>
    <p:sldId id="263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88288A2-EB5B-404D-90BD-63C2E56B1106}" v="1" dt="2023-08-10T06:53:11.35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6357" autoAdjust="0"/>
  </p:normalViewPr>
  <p:slideViewPr>
    <p:cSldViewPr snapToGrid="0">
      <p:cViewPr varScale="1">
        <p:scale>
          <a:sx n="106" d="100"/>
          <a:sy n="106" d="100"/>
        </p:scale>
        <p:origin x="708" y="10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18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A88288A2-EB5B-404D-90BD-63C2E56B1106}"/>
    <pc:docChg chg="custSel modSld">
      <pc:chgData name="Narelle Wheaton" userId="6e1b2b30-480e-4f91-806b-6735d5b9e446" providerId="ADAL" clId="{A88288A2-EB5B-404D-90BD-63C2E56B1106}" dt="2023-08-10T06:53:11.359" v="17"/>
      <pc:docMkLst>
        <pc:docMk/>
      </pc:docMkLst>
      <pc:sldChg chg="modSp mod">
        <pc:chgData name="Narelle Wheaton" userId="6e1b2b30-480e-4f91-806b-6735d5b9e446" providerId="ADAL" clId="{A88288A2-EB5B-404D-90BD-63C2E56B1106}" dt="2023-08-10T06:52:18.993" v="15" actId="14100"/>
        <pc:sldMkLst>
          <pc:docMk/>
          <pc:sldMk cId="1988973694" sldId="256"/>
        </pc:sldMkLst>
        <pc:spChg chg="mod">
          <ac:chgData name="Narelle Wheaton" userId="6e1b2b30-480e-4f91-806b-6735d5b9e446" providerId="ADAL" clId="{A88288A2-EB5B-404D-90BD-63C2E56B1106}" dt="2023-08-10T06:52:18.993" v="15" actId="14100"/>
          <ac:spMkLst>
            <pc:docMk/>
            <pc:sldMk cId="1988973694" sldId="256"/>
            <ac:spMk id="3" creationId="{91E9EBE4-4CD7-4547-A1E1-04DB96DC842D}"/>
          </ac:spMkLst>
        </pc:spChg>
      </pc:sldChg>
      <pc:sldChg chg="delSp mod">
        <pc:chgData name="Narelle Wheaton" userId="6e1b2b30-480e-4f91-806b-6735d5b9e446" providerId="ADAL" clId="{A88288A2-EB5B-404D-90BD-63C2E56B1106}" dt="2023-08-10T06:53:10.320" v="16" actId="21"/>
        <pc:sldMkLst>
          <pc:docMk/>
          <pc:sldMk cId="486178093" sldId="259"/>
        </pc:sldMkLst>
        <pc:spChg chg="del">
          <ac:chgData name="Narelle Wheaton" userId="6e1b2b30-480e-4f91-806b-6735d5b9e446" providerId="ADAL" clId="{A88288A2-EB5B-404D-90BD-63C2E56B1106}" dt="2023-08-10T06:53:10.320" v="16" actId="21"/>
          <ac:spMkLst>
            <pc:docMk/>
            <pc:sldMk cId="486178093" sldId="259"/>
            <ac:spMk id="2" creationId="{46BEF6A1-3FC0-4368-83F3-457480C00E48}"/>
          </ac:spMkLst>
        </pc:spChg>
      </pc:sldChg>
      <pc:sldChg chg="addSp modSp">
        <pc:chgData name="Narelle Wheaton" userId="6e1b2b30-480e-4f91-806b-6735d5b9e446" providerId="ADAL" clId="{A88288A2-EB5B-404D-90BD-63C2E56B1106}" dt="2023-08-10T06:53:11.359" v="17"/>
        <pc:sldMkLst>
          <pc:docMk/>
          <pc:sldMk cId="1036202215" sldId="263"/>
        </pc:sldMkLst>
        <pc:spChg chg="add mod">
          <ac:chgData name="Narelle Wheaton" userId="6e1b2b30-480e-4f91-806b-6735d5b9e446" providerId="ADAL" clId="{A88288A2-EB5B-404D-90BD-63C2E56B1106}" dt="2023-08-10T06:53:11.359" v="17"/>
          <ac:spMkLst>
            <pc:docMk/>
            <pc:sldMk cId="1036202215" sldId="263"/>
            <ac:spMk id="2" creationId="{E9C33BB2-A407-B345-BD20-186632A3210F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B368DF-EE0C-4A14-B04E-ACED8FAB36A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991DBD2-2FB4-4232-8A72-94F3C98EFE1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0E5C82-82BF-47EB-A2B9-64F41B8E01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89923B-F3E7-4909-B4AF-F8FAE5A3039C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24B3ECE-B958-4105-B4AF-F6D18D2D28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06BF63C-CA2A-4CFA-8B0D-6F704B5431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B4E9CE-23CC-4014-999D-9E97F9E7F12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584557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D38448-1227-4E0F-9DFA-74CC40AE2D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E57B468-61CE-4ACF-A579-F60595EDFCC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07EC1E-CE7A-4052-A100-40F16C975C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89923B-F3E7-4909-B4AF-F8FAE5A3039C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B5D5B4B-B8C0-4CC2-BF11-9C9136208C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21D2069-B232-4EF3-A87F-75ADFEFBAC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B4E9CE-23CC-4014-999D-9E97F9E7F12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117162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A81F48F-41FC-4FE3-BB16-4542C4B89C0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5920A65-5895-4D79-AB3D-4522F51041C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A586EB6-8B31-44C0-8753-F4DF9378D5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89923B-F3E7-4909-B4AF-F8FAE5A3039C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8F36A07-D369-43C8-8721-CF62E5EEFF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6E23651-A606-45A0-9AF2-AAE8C11882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B4E9CE-23CC-4014-999D-9E97F9E7F12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34951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518714-B8EB-44BC-9A55-D92E181F94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CA01784-6005-4E26-A2CC-9957891AAA5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852B7F1-861E-44C3-82D6-D8E0F6CA7F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89923B-F3E7-4909-B4AF-F8FAE5A3039C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051147-E4B8-4E77-A9DC-EA699110E7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674527E-A663-42BE-9EE1-7BC0A21A1D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B4E9CE-23CC-4014-999D-9E97F9E7F12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809635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C6C0D2-6D76-4209-A3B9-EECB1DCE69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04DB21B-6E5F-48C5-B576-EA48630C3C1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EFB4456-DF96-4BAC-9805-7751934585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89923B-F3E7-4909-B4AF-F8FAE5A3039C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AA62DD6-F16C-4A6B-B9E7-448B05F6B5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18C464E-CBE6-4B16-99FE-C8230938BA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B4E9CE-23CC-4014-999D-9E97F9E7F12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939677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87E44D-E8C3-4630-AA44-8E7D92C56D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F7B0E1-96F7-4294-AABB-27417A26C3F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4D6560B-A78C-4838-909D-36A29B89900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968C8A5-45FC-41CF-AFB4-F27B81C2C0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89923B-F3E7-4909-B4AF-F8FAE5A3039C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E0CA258-16D2-47A5-AF44-80907CD1FB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7FC1446-BDF7-4A0D-937B-9CEBCC1135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B4E9CE-23CC-4014-999D-9E97F9E7F12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604264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579644-6214-40CE-8176-EB656596BB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3BAEE3D-C0E6-4BEE-A83B-558E8E2CCCE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5FC2295-DF14-4E1D-AA2A-4B3662FC433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ABB0E1C-5725-4618-9BF1-52048D6FC58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2B07D07-7D22-48EA-A294-A2D93120249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28D5DD4-990D-4CFB-A2B4-9995BA6BC4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89923B-F3E7-4909-B4AF-F8FAE5A3039C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13D54CF-A05E-4FDC-B179-F84025596F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54CDBDA-A553-4CC5-818F-650F6B5514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B4E9CE-23CC-4014-999D-9E97F9E7F12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916963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B3007C-4E91-4BD1-8DC2-77BD60955D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1627051-5DCD-42FF-9209-2DAB0A8852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89923B-F3E7-4909-B4AF-F8FAE5A3039C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2D5A5EC-2D73-4C2B-B453-8E3A20BBC4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C8E3AAF-0F99-4EE4-9D29-7924FBE41C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B4E9CE-23CC-4014-999D-9E97F9E7F12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869443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6F09F4A-8A0B-44EE-8ABE-3B7D312A17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89923B-F3E7-4909-B4AF-F8FAE5A3039C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E949712-CEEC-4984-9769-1A8C03218D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6FD5F98-8B0B-4E1D-B82F-3ABE6726B0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B4E9CE-23CC-4014-999D-9E97F9E7F12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8426719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F14452-0B11-401D-868E-7915E2A28C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A53E65E-E666-4F09-AC8B-E4558A23EFF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AB26802-D2CE-4CD6-9E99-57E22EE8E93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BD58C7C-2667-44B2-A5EA-7603D50A97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89923B-F3E7-4909-B4AF-F8FAE5A3039C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76CBC9D-FD7F-48BD-B82B-854CB0FBE1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85CEDFE-27E8-43DA-9D61-F662C0B358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B4E9CE-23CC-4014-999D-9E97F9E7F12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952877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E86E58-2AAD-4240-81D7-115304EB89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CA6CF17-7786-4F84-9E9B-537D4438B3F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67FD4BD-B0EC-4982-862E-31766744BF2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651542F-E217-4E90-BC91-847AA76A98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89923B-F3E7-4909-B4AF-F8FAE5A3039C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6A12159-FB1F-405B-AD5B-1F170D6CA6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78A5D97-74E8-4DC2-A377-27110C2587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B4E9CE-23CC-4014-999D-9E97F9E7F12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129125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2E254EC-911A-4E02-AB10-D8596C5C20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6BC2417-C64D-43E4-A830-9EC162BD30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9A74D8C-C943-44DA-BF68-8174ED11417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89923B-F3E7-4909-B4AF-F8FAE5A3039C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ECCAB5A-25B2-496C-98FE-1298112C8DD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1B55FB0-8C49-4F87-A242-81F4E48C018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B4E9CE-23CC-4014-999D-9E97F9E7F12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293185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91E9EBE4-4CD7-4547-A1E1-04DB96DC842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838324"/>
            <a:ext cx="9144000" cy="3340257"/>
          </a:xfrm>
        </p:spPr>
        <p:txBody>
          <a:bodyPr>
            <a:normAutofit/>
          </a:bodyPr>
          <a:lstStyle/>
          <a:p>
            <a:r>
              <a:rPr lang="en-AU" sz="2000" dirty="0">
                <a:solidFill>
                  <a:schemeClr val="bg1"/>
                </a:solidFill>
              </a:rPr>
              <a:t>Verse 1</a:t>
            </a:r>
          </a:p>
          <a:p>
            <a:r>
              <a:rPr lang="en-AU" sz="4000" dirty="0">
                <a:solidFill>
                  <a:schemeClr val="bg1"/>
                </a:solidFill>
              </a:rPr>
              <a:t>I would be Thy holy temple,</a:t>
            </a:r>
          </a:p>
          <a:p>
            <a:r>
              <a:rPr lang="en-AU" sz="4000" dirty="0">
                <a:solidFill>
                  <a:schemeClr val="bg1"/>
                </a:solidFill>
              </a:rPr>
              <a:t>Sacred and indwelt by Thee;</a:t>
            </a:r>
          </a:p>
          <a:p>
            <a:r>
              <a:rPr lang="en-AU" sz="4000" dirty="0">
                <a:solidFill>
                  <a:schemeClr val="bg1"/>
                </a:solidFill>
              </a:rPr>
              <a:t>Naught then could stain my commission,</a:t>
            </a:r>
          </a:p>
          <a:p>
            <a:r>
              <a:rPr lang="en-AU" sz="4000" dirty="0" err="1">
                <a:solidFill>
                  <a:schemeClr val="bg1"/>
                </a:solidFill>
              </a:rPr>
              <a:t>'Tis</a:t>
            </a:r>
            <a:r>
              <a:rPr lang="en-AU" sz="4000" dirty="0">
                <a:solidFill>
                  <a:schemeClr val="bg1"/>
                </a:solidFill>
              </a:rPr>
              <a:t> Thy divine charge to me.</a:t>
            </a:r>
          </a:p>
        </p:txBody>
      </p:sp>
    </p:spTree>
    <p:extLst>
      <p:ext uri="{BB962C8B-B14F-4D97-AF65-F5344CB8AC3E}">
        <p14:creationId xmlns:p14="http://schemas.microsoft.com/office/powerpoint/2010/main" val="19889736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91E9EBE4-4CD7-4547-A1E1-04DB96DC842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323975"/>
            <a:ext cx="9144000" cy="3933825"/>
          </a:xfrm>
        </p:spPr>
        <p:txBody>
          <a:bodyPr>
            <a:normAutofit/>
          </a:bodyPr>
          <a:lstStyle/>
          <a:p>
            <a:r>
              <a:rPr lang="en-AU" dirty="0">
                <a:solidFill>
                  <a:schemeClr val="bg1"/>
                </a:solidFill>
              </a:rPr>
              <a:t>Chorus</a:t>
            </a:r>
          </a:p>
          <a:p>
            <a:r>
              <a:rPr lang="en-AU" sz="4000" dirty="0">
                <a:solidFill>
                  <a:schemeClr val="bg1"/>
                </a:solidFill>
              </a:rPr>
              <a:t>Take Thou my life, Lord,</a:t>
            </a:r>
          </a:p>
          <a:p>
            <a:r>
              <a:rPr lang="en-AU" sz="4000" dirty="0">
                <a:solidFill>
                  <a:schemeClr val="bg1"/>
                </a:solidFill>
              </a:rPr>
              <a:t>In deep submission I pray,</a:t>
            </a:r>
          </a:p>
          <a:p>
            <a:r>
              <a:rPr lang="en-AU" sz="4000" dirty="0">
                <a:solidFill>
                  <a:schemeClr val="bg1"/>
                </a:solidFill>
              </a:rPr>
              <a:t>My all to Thee dedicating,</a:t>
            </a:r>
          </a:p>
          <a:p>
            <a:r>
              <a:rPr lang="en-AU" sz="4000" dirty="0">
                <a:solidFill>
                  <a:schemeClr val="bg1"/>
                </a:solidFill>
              </a:rPr>
              <a:t>Accept my offering today.</a:t>
            </a:r>
          </a:p>
        </p:txBody>
      </p:sp>
    </p:spTree>
    <p:extLst>
      <p:ext uri="{BB962C8B-B14F-4D97-AF65-F5344CB8AC3E}">
        <p14:creationId xmlns:p14="http://schemas.microsoft.com/office/powerpoint/2010/main" val="17678259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91E9EBE4-4CD7-4547-A1E1-04DB96DC842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323975"/>
            <a:ext cx="9144000" cy="3933825"/>
          </a:xfrm>
        </p:spPr>
        <p:txBody>
          <a:bodyPr>
            <a:normAutofit/>
          </a:bodyPr>
          <a:lstStyle/>
          <a:p>
            <a:r>
              <a:rPr lang="en-AU" dirty="0">
                <a:solidFill>
                  <a:schemeClr val="bg1"/>
                </a:solidFill>
              </a:rPr>
              <a:t>Verse 2.</a:t>
            </a:r>
          </a:p>
          <a:p>
            <a:r>
              <a:rPr lang="en-AU" sz="4000" dirty="0">
                <a:solidFill>
                  <a:schemeClr val="bg1"/>
                </a:solidFill>
              </a:rPr>
              <a:t>Seeking to mirror Thy glory,</a:t>
            </a:r>
          </a:p>
          <a:p>
            <a:r>
              <a:rPr lang="en-AU" sz="4000" dirty="0">
                <a:solidFill>
                  <a:schemeClr val="bg1"/>
                </a:solidFill>
              </a:rPr>
              <a:t>Living to answer Thy call,</a:t>
            </a:r>
          </a:p>
          <a:p>
            <a:r>
              <a:rPr lang="en-AU" sz="4000" dirty="0">
                <a:solidFill>
                  <a:schemeClr val="bg1"/>
                </a:solidFill>
              </a:rPr>
              <a:t>Each faithful vow now renewing,</a:t>
            </a:r>
          </a:p>
          <a:p>
            <a:r>
              <a:rPr lang="en-AU" sz="4000" dirty="0">
                <a:solidFill>
                  <a:schemeClr val="bg1"/>
                </a:solidFill>
              </a:rPr>
              <a:t>Gladly I yield Thee my all.</a:t>
            </a:r>
          </a:p>
        </p:txBody>
      </p:sp>
    </p:spTree>
    <p:extLst>
      <p:ext uri="{BB962C8B-B14F-4D97-AF65-F5344CB8AC3E}">
        <p14:creationId xmlns:p14="http://schemas.microsoft.com/office/powerpoint/2010/main" val="33411564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91E9EBE4-4CD7-4547-A1E1-04DB96DC842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323975"/>
            <a:ext cx="9144000" cy="3933825"/>
          </a:xfrm>
        </p:spPr>
        <p:txBody>
          <a:bodyPr>
            <a:normAutofit/>
          </a:bodyPr>
          <a:lstStyle/>
          <a:p>
            <a:r>
              <a:rPr lang="en-AU" dirty="0">
                <a:solidFill>
                  <a:schemeClr val="bg1"/>
                </a:solidFill>
              </a:rPr>
              <a:t>Chorus</a:t>
            </a:r>
          </a:p>
          <a:p>
            <a:r>
              <a:rPr lang="en-AU" sz="4000" dirty="0">
                <a:solidFill>
                  <a:schemeClr val="bg1"/>
                </a:solidFill>
              </a:rPr>
              <a:t>Take Thou my life, Lord,</a:t>
            </a:r>
          </a:p>
          <a:p>
            <a:r>
              <a:rPr lang="en-AU" sz="4000" dirty="0">
                <a:solidFill>
                  <a:schemeClr val="bg1"/>
                </a:solidFill>
              </a:rPr>
              <a:t>In deep submission I pray,</a:t>
            </a:r>
          </a:p>
          <a:p>
            <a:r>
              <a:rPr lang="en-AU" sz="4000" dirty="0">
                <a:solidFill>
                  <a:schemeClr val="bg1"/>
                </a:solidFill>
              </a:rPr>
              <a:t>My all to Thee dedicating,</a:t>
            </a:r>
          </a:p>
          <a:p>
            <a:r>
              <a:rPr lang="en-AU" sz="4000" dirty="0">
                <a:solidFill>
                  <a:schemeClr val="bg1"/>
                </a:solidFill>
              </a:rPr>
              <a:t>Accept my offering today.</a:t>
            </a:r>
          </a:p>
        </p:txBody>
      </p:sp>
    </p:spTree>
    <p:extLst>
      <p:ext uri="{BB962C8B-B14F-4D97-AF65-F5344CB8AC3E}">
        <p14:creationId xmlns:p14="http://schemas.microsoft.com/office/powerpoint/2010/main" val="13218058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91E9EBE4-4CD7-4547-A1E1-04DB96DC842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323975"/>
            <a:ext cx="9144000" cy="3933825"/>
          </a:xfrm>
        </p:spPr>
        <p:txBody>
          <a:bodyPr>
            <a:normAutofit/>
          </a:bodyPr>
          <a:lstStyle/>
          <a:p>
            <a:r>
              <a:rPr lang="en-AU" dirty="0">
                <a:solidFill>
                  <a:schemeClr val="bg1"/>
                </a:solidFill>
              </a:rPr>
              <a:t>Verse 3.</a:t>
            </a:r>
          </a:p>
          <a:p>
            <a:r>
              <a:rPr lang="en-AU" sz="4000" dirty="0">
                <a:solidFill>
                  <a:schemeClr val="bg1"/>
                </a:solidFill>
              </a:rPr>
              <a:t>Time, health and talents presenting,</a:t>
            </a:r>
          </a:p>
          <a:p>
            <a:r>
              <a:rPr lang="en-AU" sz="4000" dirty="0">
                <a:solidFill>
                  <a:schemeClr val="bg1"/>
                </a:solidFill>
              </a:rPr>
              <a:t>All that I have shall be Thine;</a:t>
            </a:r>
          </a:p>
          <a:p>
            <a:r>
              <a:rPr lang="en-AU" sz="4000" dirty="0">
                <a:solidFill>
                  <a:schemeClr val="bg1"/>
                </a:solidFill>
              </a:rPr>
              <a:t>Heart, mind and will consecrating,</a:t>
            </a:r>
          </a:p>
          <a:p>
            <a:r>
              <a:rPr lang="en-AU" sz="4000" dirty="0">
                <a:solidFill>
                  <a:schemeClr val="bg1"/>
                </a:solidFill>
              </a:rPr>
              <a:t>No longer shall they be mine.</a:t>
            </a:r>
          </a:p>
        </p:txBody>
      </p:sp>
    </p:spTree>
    <p:extLst>
      <p:ext uri="{BB962C8B-B14F-4D97-AF65-F5344CB8AC3E}">
        <p14:creationId xmlns:p14="http://schemas.microsoft.com/office/powerpoint/2010/main" val="34680050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91E9EBE4-4CD7-4547-A1E1-04DB96DC842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323975"/>
            <a:ext cx="9144000" cy="3933825"/>
          </a:xfrm>
        </p:spPr>
        <p:txBody>
          <a:bodyPr>
            <a:normAutofit/>
          </a:bodyPr>
          <a:lstStyle/>
          <a:p>
            <a:r>
              <a:rPr lang="en-AU" dirty="0">
                <a:solidFill>
                  <a:schemeClr val="bg1"/>
                </a:solidFill>
              </a:rPr>
              <a:t>Chorus</a:t>
            </a:r>
          </a:p>
          <a:p>
            <a:r>
              <a:rPr lang="en-AU" sz="4000" dirty="0">
                <a:solidFill>
                  <a:schemeClr val="bg1"/>
                </a:solidFill>
              </a:rPr>
              <a:t>Take Thou my life, Lord,</a:t>
            </a:r>
          </a:p>
          <a:p>
            <a:r>
              <a:rPr lang="en-AU" sz="4000" dirty="0">
                <a:solidFill>
                  <a:schemeClr val="bg1"/>
                </a:solidFill>
              </a:rPr>
              <a:t>In deep submission I pray,</a:t>
            </a:r>
          </a:p>
          <a:p>
            <a:r>
              <a:rPr lang="en-AU" sz="4000" dirty="0">
                <a:solidFill>
                  <a:schemeClr val="bg1"/>
                </a:solidFill>
              </a:rPr>
              <a:t>My all to Thee dedicating,</a:t>
            </a:r>
          </a:p>
          <a:p>
            <a:r>
              <a:rPr lang="en-AU" sz="4000" dirty="0">
                <a:solidFill>
                  <a:schemeClr val="bg1"/>
                </a:solidFill>
              </a:rPr>
              <a:t>Accept my offering today.</a:t>
            </a:r>
          </a:p>
        </p:txBody>
      </p:sp>
    </p:spTree>
    <p:extLst>
      <p:ext uri="{BB962C8B-B14F-4D97-AF65-F5344CB8AC3E}">
        <p14:creationId xmlns:p14="http://schemas.microsoft.com/office/powerpoint/2010/main" val="39303885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91E9EBE4-4CD7-4547-A1E1-04DB96DC842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323975"/>
            <a:ext cx="9144000" cy="3933825"/>
          </a:xfrm>
        </p:spPr>
        <p:txBody>
          <a:bodyPr>
            <a:normAutofit/>
          </a:bodyPr>
          <a:lstStyle/>
          <a:p>
            <a:r>
              <a:rPr lang="en-AU" dirty="0">
                <a:solidFill>
                  <a:schemeClr val="bg1"/>
                </a:solidFill>
              </a:rPr>
              <a:t>Verse 4.</a:t>
            </a:r>
          </a:p>
          <a:p>
            <a:r>
              <a:rPr lang="en-AU" sz="4000" dirty="0">
                <a:solidFill>
                  <a:schemeClr val="bg1"/>
                </a:solidFill>
              </a:rPr>
              <a:t>O for a heart of compassion,</a:t>
            </a:r>
          </a:p>
          <a:p>
            <a:r>
              <a:rPr lang="en-AU" sz="4000" dirty="0">
                <a:solidFill>
                  <a:schemeClr val="bg1"/>
                </a:solidFill>
              </a:rPr>
              <a:t>Moved at the impulse of love,</a:t>
            </a:r>
          </a:p>
          <a:p>
            <a:r>
              <a:rPr lang="en-AU" sz="4000" dirty="0">
                <a:solidFill>
                  <a:schemeClr val="bg1"/>
                </a:solidFill>
              </a:rPr>
              <a:t>Lost ones to bring to Thy footstool,</a:t>
            </a:r>
          </a:p>
          <a:p>
            <a:r>
              <a:rPr lang="en-AU" sz="4000" dirty="0">
                <a:solidFill>
                  <a:schemeClr val="bg1"/>
                </a:solidFill>
              </a:rPr>
              <a:t>Thy gracious riches to prove!</a:t>
            </a:r>
          </a:p>
        </p:txBody>
      </p:sp>
    </p:spTree>
    <p:extLst>
      <p:ext uri="{BB962C8B-B14F-4D97-AF65-F5344CB8AC3E}">
        <p14:creationId xmlns:p14="http://schemas.microsoft.com/office/powerpoint/2010/main" val="48617809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91E9EBE4-4CD7-4547-A1E1-04DB96DC842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323975"/>
            <a:ext cx="9144000" cy="3933825"/>
          </a:xfrm>
        </p:spPr>
        <p:txBody>
          <a:bodyPr>
            <a:normAutofit/>
          </a:bodyPr>
          <a:lstStyle/>
          <a:p>
            <a:r>
              <a:rPr lang="en-AU" dirty="0">
                <a:solidFill>
                  <a:schemeClr val="bg1"/>
                </a:solidFill>
              </a:rPr>
              <a:t>Chorus</a:t>
            </a:r>
          </a:p>
          <a:p>
            <a:r>
              <a:rPr lang="en-AU" sz="4000" dirty="0">
                <a:solidFill>
                  <a:schemeClr val="bg1"/>
                </a:solidFill>
              </a:rPr>
              <a:t>Take Thou my life, Lord,</a:t>
            </a:r>
          </a:p>
          <a:p>
            <a:r>
              <a:rPr lang="en-AU" sz="4000" dirty="0">
                <a:solidFill>
                  <a:schemeClr val="bg1"/>
                </a:solidFill>
              </a:rPr>
              <a:t>In deep submission I pray,</a:t>
            </a:r>
          </a:p>
          <a:p>
            <a:r>
              <a:rPr lang="en-AU" sz="4000" dirty="0">
                <a:solidFill>
                  <a:schemeClr val="bg1"/>
                </a:solidFill>
              </a:rPr>
              <a:t>My all to Thee dedicating,</a:t>
            </a:r>
          </a:p>
          <a:p>
            <a:r>
              <a:rPr lang="en-AU" sz="4000" dirty="0">
                <a:solidFill>
                  <a:schemeClr val="bg1"/>
                </a:solidFill>
              </a:rPr>
              <a:t>Accept my offering today.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E9C33BB2-A407-B345-BD20-186632A3210F}"/>
              </a:ext>
            </a:extLst>
          </p:cNvPr>
          <p:cNvSpPr/>
          <p:nvPr/>
        </p:nvSpPr>
        <p:spPr>
          <a:xfrm>
            <a:off x="313678" y="5534025"/>
            <a:ext cx="6096000" cy="90024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AU" sz="1050" b="0" i="0" dirty="0">
                <a:solidFill>
                  <a:schemeClr val="bg1"/>
                </a:solidFill>
                <a:effectLst/>
                <a:latin typeface="akagi_probook"/>
              </a:rPr>
              <a:t>CCLI Song # 3320631</a:t>
            </a:r>
          </a:p>
          <a:p>
            <a:r>
              <a:rPr lang="en-AU" sz="1050" b="0" i="0" dirty="0">
                <a:solidFill>
                  <a:schemeClr val="bg1"/>
                </a:solidFill>
                <a:effectLst/>
                <a:latin typeface="akagi_probook"/>
              </a:rPr>
              <a:t>Brindley Boon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AU" sz="1050" b="0" i="0" dirty="0">
                <a:solidFill>
                  <a:schemeClr val="bg1"/>
                </a:solidFill>
                <a:effectLst/>
                <a:latin typeface="akagi_probook"/>
              </a:rPr>
              <a:t>© Salvationist Publishing &amp; Supplies Ltd. (Admin. by </a:t>
            </a:r>
            <a:r>
              <a:rPr lang="en-AU" sz="1050" b="0" i="0" dirty="0" err="1">
                <a:solidFill>
                  <a:schemeClr val="bg1"/>
                </a:solidFill>
                <a:effectLst/>
                <a:latin typeface="akagi_probook"/>
              </a:rPr>
              <a:t>CopyCare</a:t>
            </a:r>
            <a:r>
              <a:rPr lang="en-AU" sz="1050" b="0" i="0" dirty="0">
                <a:solidFill>
                  <a:schemeClr val="bg1"/>
                </a:solidFill>
                <a:effectLst/>
                <a:latin typeface="akagi_probook"/>
              </a:rPr>
              <a:t> Pacific Pty. Ltd.)</a:t>
            </a:r>
          </a:p>
          <a:p>
            <a:r>
              <a:rPr lang="en-AU" sz="1050" b="0" i="1" dirty="0">
                <a:solidFill>
                  <a:schemeClr val="bg1"/>
                </a:solidFill>
                <a:effectLst/>
                <a:latin typeface="akagi_probook"/>
              </a:rPr>
              <a:t>For use solely with the </a:t>
            </a:r>
            <a:r>
              <a:rPr lang="en-AU" sz="1050" b="0" i="1" dirty="0" err="1">
                <a:solidFill>
                  <a:schemeClr val="bg1"/>
                </a:solidFill>
                <a:effectLst/>
                <a:latin typeface="akagi_probook"/>
              </a:rPr>
              <a:t>SongSelect</a:t>
            </a:r>
            <a:r>
              <a:rPr lang="en-AU" sz="1050" b="0" i="1" dirty="0">
                <a:solidFill>
                  <a:schemeClr val="bg1"/>
                </a:solidFill>
                <a:effectLst/>
                <a:latin typeface="akagi_probook"/>
              </a:rPr>
              <a:t>® </a:t>
            </a:r>
            <a:r>
              <a:rPr lang="en-AU" sz="1050" b="0" i="1" u="none" strike="noStrike" dirty="0">
                <a:solidFill>
                  <a:schemeClr val="bg1"/>
                </a:solidFill>
                <a:effectLst/>
                <a:latin typeface="akagi_probook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Terms of Use</a:t>
            </a:r>
            <a:r>
              <a:rPr lang="en-AU" sz="1050" b="0" i="1" dirty="0">
                <a:solidFill>
                  <a:schemeClr val="bg1"/>
                </a:solidFill>
                <a:effectLst/>
                <a:latin typeface="akagi_probook"/>
              </a:rPr>
              <a:t>. All rights reserved. </a:t>
            </a:r>
            <a:r>
              <a:rPr lang="en-AU" sz="1050" b="0" i="1" u="none" strike="noStrike" dirty="0">
                <a:solidFill>
                  <a:schemeClr val="bg1"/>
                </a:solidFill>
                <a:effectLst/>
                <a:latin typeface="akagi_probook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www.ccli.com</a:t>
            </a:r>
            <a:endParaRPr lang="en-AU" sz="1050" b="0" i="1" dirty="0">
              <a:solidFill>
                <a:schemeClr val="bg1"/>
              </a:solidFill>
              <a:effectLst/>
              <a:latin typeface="akagi_probook"/>
            </a:endParaRPr>
          </a:p>
          <a:p>
            <a:r>
              <a:rPr lang="en-AU" sz="1050" b="0" i="0" dirty="0">
                <a:solidFill>
                  <a:schemeClr val="bg1"/>
                </a:solidFill>
                <a:effectLst/>
                <a:latin typeface="akagi_probook"/>
              </a:rPr>
              <a:t>CCLI Licence #</a:t>
            </a:r>
          </a:p>
        </p:txBody>
      </p:sp>
    </p:spTree>
    <p:extLst>
      <p:ext uri="{BB962C8B-B14F-4D97-AF65-F5344CB8AC3E}">
        <p14:creationId xmlns:p14="http://schemas.microsoft.com/office/powerpoint/2010/main" val="103620221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AA3B8A31BF47645939CF4F77AC145BF" ma:contentTypeVersion="14" ma:contentTypeDescription="Create a new document." ma:contentTypeScope="" ma:versionID="f05a36c4ccd651975b60da834bbe3f98">
  <xsd:schema xmlns:xsd="http://www.w3.org/2001/XMLSchema" xmlns:xs="http://www.w3.org/2001/XMLSchema" xmlns:p="http://schemas.microsoft.com/office/2006/metadata/properties" xmlns:ns3="aff287b8-858f-4274-a27e-08f01ffb19cf" xmlns:ns4="db8f1ef4-9c0d-4a76-b922-c93a65534649" targetNamespace="http://schemas.microsoft.com/office/2006/metadata/properties" ma:root="true" ma:fieldsID="2e245925b6d8e4cb939dfa73d7e193e6" ns3:_="" ns4:_="">
    <xsd:import namespace="aff287b8-858f-4274-a27e-08f01ffb19cf"/>
    <xsd:import namespace="db8f1ef4-9c0d-4a76-b922-c93a65534649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KeyPoints" minOccurs="0"/>
                <xsd:element ref="ns4:MediaServiceKeyPoints" minOccurs="0"/>
                <xsd:element ref="ns4:MediaServiceAutoTags" minOccurs="0"/>
                <xsd:element ref="ns4:MediaServiceGenerationTime" minOccurs="0"/>
                <xsd:element ref="ns4:MediaServiceEventHashCode" minOccurs="0"/>
                <xsd:element ref="ns4:MediaServiceLocation" minOccurs="0"/>
                <xsd:element ref="ns4:MediaServiceOCR" minOccurs="0"/>
                <xsd:element ref="ns4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ff287b8-858f-4274-a27e-08f01ffb19cf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b8f1ef4-9c0d-4a76-b922-c93a6553464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6" nillable="true" ma:displayName="Tags" ma:internalName="MediaServiceAutoTags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ServiceOCR" ma:index="2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842EBF32-9F3B-4BC5-9A59-0DDB5EE729F7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D80904F-31E4-4C70-AB7E-C0FE719F4F9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ff287b8-858f-4274-a27e-08f01ffb19cf"/>
    <ds:schemaRef ds:uri="db8f1ef4-9c0d-4a76-b922-c93a6553464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8A2323A6-66D6-4572-AFC2-80B2A14B4450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266</Words>
  <Application>Microsoft Office PowerPoint</Application>
  <PresentationFormat>Widescreen</PresentationFormat>
  <Paragraphs>45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akagi_probook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1</cp:revision>
  <dcterms:created xsi:type="dcterms:W3CDTF">2022-03-10T05:45:35Z</dcterms:created>
  <dcterms:modified xsi:type="dcterms:W3CDTF">2023-08-10T06:53:20Z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0x0101000AA3B8A31BF47645939CF4F77AC145BF</vt:lpwstr>
  </property>
</Properties>
</file>